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9FB467"/>
    <a:srgbClr val="FE6772"/>
    <a:srgbClr val="DA1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382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CEEF3-6E65-4A40-8C1E-0CD61E7D1541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FE920-51EA-4577-920E-393023204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62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6C721-B4C0-B999-6CCF-980D074A9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1489BDE-69D6-C022-A28E-05444B94B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DC83AA-0FF1-3CBC-DDE4-A66567B93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596CB-217C-BF29-A77B-42585685B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4FE920-51EA-4577-920E-39302320475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72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B2E58A-E095-655E-D64E-C284DEA16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38FB66F-9C5E-F5C4-0E21-8D05633AB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D9C32F-291E-3941-D5F5-8A0565AB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D77227-5D0D-354C-1D8D-E43B7CC8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CD3D37-F18F-AD30-9108-62DEB7E6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16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E4A33F-34E3-C64F-2D58-049930D1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869BAE-BCDD-F053-9784-99162A9F5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2B0E0-F061-940E-A566-AC203A20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F9DBD-6084-67D3-C409-CE36138A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F3E9B-8F44-13A0-0B1F-0D0BF8A9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74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C73831E-9C01-5A74-F9E0-8ECD9F92D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4A89A2-135E-8067-1D58-8AB687F84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CF3DF-4068-10AA-41CE-8C6EE53E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C63688-0BDC-4729-2089-2F04E790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0DD92D-3731-CF3F-C259-3A3D298D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4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6CB80-25EE-1E83-8779-FB42D1CC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52D275-73B3-C614-D59E-D4972C8BE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2C9FB2-177E-A32C-3F4C-D81B37B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09F995-07F7-172D-6CBF-EE473CB4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9F8765-131C-C820-164E-3BC7C3FA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9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1C7163-6D3F-2116-33FB-972874A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B26A6E-CCE7-EDA6-DA69-A6BB4A957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450663-C4CE-FE9F-3263-8C876D7D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E1B575-CA9B-2C91-BBD9-CE8A4B38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CF78D1-02D1-35C9-F167-9F2EC978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1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E14FF-5BA7-6EEF-0089-D60A8655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80B6D0-7F90-663A-742A-A629855D6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0715E3-2A66-5EFA-DCB9-F583DC33D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365558-90A7-606A-FE26-947F35BE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FAF4A1-CE7E-B8A6-5299-5077AF9F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7A0AA1-2D4F-C70C-815F-EB8775AC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82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3FE78B-BE2E-991B-3D6B-EC394F3D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6AB6DB-3495-C736-D5E3-3A80DE1B7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7EC075-FB83-EC42-1DCC-9554C9387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929123E-D2E5-E049-B18F-B6F7595E1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50CFF81-6EBC-6B08-2651-C26EB7517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9973C5-824B-7ED4-0BC4-533404CA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AF627C9-C9A8-7925-94B8-C455B224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2CFF2D-E8D6-4B8B-3ECE-C3E73A5D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36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F0FE3-FB99-9E9F-9B54-CB3D9D70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A28DB3F-CE88-B71E-C325-FDD378AA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5031F8-6B9B-DF3F-2525-546E717B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82175C-E3FD-05B1-E3B5-7746E122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8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9137DAE-D4CC-84CA-3ED4-7E222D84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130FDD-0C3F-8889-BC77-935E2B61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9BF4D4-249F-BD36-23E4-D6DF8DB3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35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E570D-2C01-9CDF-1011-73A32FC5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57CAD1-2F37-9956-BA3E-EB112D957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560B68-7095-F6C0-C8A4-20D610D7D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65E1A2-B227-EC1A-0B5C-5C320FCB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AD61D0-F500-E9DC-EB5A-99939457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5E4BCC-1211-7F39-1C2A-B651F81C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85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26CAF-B944-8539-AA81-9393DE09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DE9C355-A41C-F9A5-8B64-629DC38CB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B1320C-2B2D-2A94-EE11-BB7EEB5E0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C3DC01-69AE-B514-3066-F21E4BF9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6AE682-C2B5-8DF5-2E54-C1913E4B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595163-A0D7-92E4-3ED6-5E68EF11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88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F032418-BD62-1E82-DEA8-828CE08A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823237-0726-3E09-A4E6-4FC9C20D7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E02F0F-6272-FCD1-9085-75DEE4835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ABC8-14F0-49F4-B143-AC3BBF1E2E5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3CBCFC-647F-B8F4-ACA9-323A6F9EF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397FAB-C7D1-BDB8-9CE7-F65F93CF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B3D8-AFE8-4B18-BDF8-B882618ECD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0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D107E-5CBB-F68E-AF38-0D655A43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5A6C8F-632B-2844-F94F-6CB5F0751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42" y="1721347"/>
            <a:ext cx="6360287" cy="495519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76963C-09FB-77F2-0C47-3B4279CB0B77}"/>
              </a:ext>
            </a:extLst>
          </p:cNvPr>
          <p:cNvSpPr txBox="1"/>
          <p:nvPr/>
        </p:nvSpPr>
        <p:spPr>
          <a:xfrm>
            <a:off x="1041411" y="808480"/>
            <a:ext cx="4775178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sz="3200" b="1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FB467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フレイル予防健康体操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30E554-A26C-8327-6D93-C7FCF8BB53E2}"/>
              </a:ext>
            </a:extLst>
          </p:cNvPr>
          <p:cNvSpPr txBox="1"/>
          <p:nvPr/>
        </p:nvSpPr>
        <p:spPr>
          <a:xfrm>
            <a:off x="1485647" y="355939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～誰</a:t>
            </a:r>
            <a:r>
              <a:rPr lang="ja-JP" altLang="ja-JP" sz="14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でも</a:t>
            </a:r>
            <a:r>
              <a:rPr lang="ja-JP" altLang="ja-JP" sz="1400" dirty="0">
                <a:effectLst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できる簡単な体操で運動不足解消！～</a:t>
            </a:r>
            <a:endParaRPr kumimoji="1" lang="ja-JP" altLang="en-US" sz="1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0D9925-A07D-51FF-C7BE-CE260AD1347E}"/>
              </a:ext>
            </a:extLst>
          </p:cNvPr>
          <p:cNvSpPr txBox="1"/>
          <p:nvPr/>
        </p:nvSpPr>
        <p:spPr>
          <a:xfrm>
            <a:off x="972958" y="1413570"/>
            <a:ext cx="4912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椅子に座ったままでも</a:t>
            </a:r>
            <a:r>
              <a:rPr lang="en-US" altLang="ja-JP" sz="14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OK</a:t>
            </a:r>
            <a:r>
              <a:rPr lang="ja-JP" altLang="ja-JP" sz="14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です！楽しい時間を過ごしましょう～</a:t>
            </a:r>
            <a:endParaRPr kumimoji="1" lang="ja-JP" altLang="en-US" sz="1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AF2046-A80E-FFDF-378B-767DA6E77762}"/>
              </a:ext>
            </a:extLst>
          </p:cNvPr>
          <p:cNvSpPr txBox="1"/>
          <p:nvPr/>
        </p:nvSpPr>
        <p:spPr>
          <a:xfrm>
            <a:off x="1308057" y="3315400"/>
            <a:ext cx="4284463" cy="235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buNone/>
            </a:pP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講</a:t>
            </a:r>
            <a:r>
              <a:rPr lang="ja-JP" altLang="en-US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師　：　</a:t>
            </a:r>
            <a:r>
              <a:rPr lang="ja-JP" altLang="ja-JP" sz="1200" kern="10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小島美奈子</a:t>
            </a:r>
            <a:r>
              <a:rPr lang="ja-JP" altLang="en-US" sz="1200" kern="10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先生</a:t>
            </a:r>
            <a:endParaRPr lang="ja-JP" altLang="ja-JP" sz="1200" kern="10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buNone/>
            </a:pP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場　所　：　芹田公民館　</a:t>
            </a:r>
            <a:r>
              <a:rPr lang="en-US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階講堂</a:t>
            </a:r>
          </a:p>
          <a:p>
            <a:pPr algn="just">
              <a:lnSpc>
                <a:spcPts val="2000"/>
              </a:lnSpc>
              <a:buNone/>
            </a:pP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持ち物</a:t>
            </a:r>
            <a:r>
              <a:rPr lang="en-US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：　タオル（手ぬぐいサイズ）</a:t>
            </a:r>
            <a:r>
              <a:rPr lang="en-US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  </a:t>
            </a: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＊運動にも使います</a:t>
            </a:r>
            <a:endParaRPr lang="en-US" altLang="ja-JP" sz="1200" kern="10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buNone/>
            </a:pPr>
            <a:r>
              <a:rPr lang="en-US" altLang="ja-JP" sz="1200" kern="100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              </a:t>
            </a: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飲み物（水分補給用）</a:t>
            </a:r>
          </a:p>
          <a:p>
            <a:pPr algn="just">
              <a:lnSpc>
                <a:spcPts val="2000"/>
              </a:lnSpc>
              <a:buNone/>
            </a:pP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参加費　：　無料</a:t>
            </a:r>
          </a:p>
          <a:p>
            <a:pPr algn="just">
              <a:lnSpc>
                <a:spcPts val="2000"/>
              </a:lnSpc>
              <a:buNone/>
            </a:pPr>
            <a:r>
              <a:rPr lang="ja-JP" altLang="ja-JP" sz="12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定　員　</a:t>
            </a:r>
            <a:r>
              <a:rPr lang="en-US" altLang="ja-JP" sz="12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ja-JP" sz="12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：　３０名（先着順で定員になり次第締切）</a:t>
            </a:r>
            <a:endParaRPr lang="en-US" altLang="ja-JP" sz="120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buNone/>
            </a:pP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《申し込み方法》</a:t>
            </a:r>
          </a:p>
          <a:p>
            <a:pPr algn="just">
              <a:lnSpc>
                <a:spcPts val="2000"/>
              </a:lnSpc>
              <a:buNone/>
            </a:pP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2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3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８月</a:t>
            </a:r>
            <a:r>
              <a:rPr lang="en-US" altLang="ja-JP" sz="1300" b="1" kern="100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28</a:t>
            </a:r>
            <a:r>
              <a:rPr lang="ja-JP" altLang="ja-JP" sz="13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日（</a:t>
            </a:r>
            <a:r>
              <a:rPr lang="ja-JP" altLang="en-US" sz="13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木</a:t>
            </a:r>
            <a:r>
              <a:rPr lang="ja-JP" altLang="ja-JP" sz="13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）</a:t>
            </a:r>
            <a:r>
              <a:rPr lang="ja-JP" altLang="en-US" sz="13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午前</a:t>
            </a:r>
            <a:r>
              <a:rPr lang="en-US" altLang="ja-JP" sz="13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9</a:t>
            </a:r>
            <a:r>
              <a:rPr lang="ja-JP" altLang="ja-JP" sz="13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時～ 電話受付開始</a:t>
            </a:r>
            <a:endParaRPr lang="en-US" altLang="ja-JP" sz="1300" b="1" kern="10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buNone/>
            </a:pP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芹田公民館（電話：</a:t>
            </a:r>
            <a:r>
              <a:rPr lang="en-US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026-228-3659</a:t>
            </a:r>
            <a:r>
              <a:rPr lang="ja-JP" altLang="ja-JP" sz="12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）へ</a:t>
            </a:r>
            <a:r>
              <a:rPr lang="ja-JP" altLang="ja-JP" sz="12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お申し込みください</a:t>
            </a:r>
            <a:endParaRPr kumimoji="1" lang="ja-JP" altLang="en-US" sz="1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807B97-B979-1535-1376-D4F71C75E67A}"/>
              </a:ext>
            </a:extLst>
          </p:cNvPr>
          <p:cNvSpPr txBox="1"/>
          <p:nvPr/>
        </p:nvSpPr>
        <p:spPr>
          <a:xfrm>
            <a:off x="2400802" y="3074624"/>
            <a:ext cx="2381905" cy="310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ts val="2000"/>
              </a:lnSpc>
              <a:buNone/>
            </a:pPr>
            <a:r>
              <a:rPr lang="ja-JP" altLang="en-US" sz="1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　　　　　</a:t>
            </a:r>
            <a:r>
              <a:rPr lang="ja-JP" altLang="ja-JP" sz="14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午後</a:t>
            </a:r>
            <a:r>
              <a:rPr lang="en-US" altLang="ja-JP" sz="14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14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時</a:t>
            </a:r>
            <a:r>
              <a:rPr lang="en-US" altLang="ja-JP" sz="14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30</a:t>
            </a:r>
            <a:r>
              <a:rPr lang="ja-JP" altLang="ja-JP" sz="14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分～</a:t>
            </a:r>
            <a:r>
              <a:rPr lang="en-US" altLang="ja-JP" sz="14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14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421899-685E-C9CA-FCA6-5363FC3A9224}"/>
              </a:ext>
            </a:extLst>
          </p:cNvPr>
          <p:cNvSpPr txBox="1"/>
          <p:nvPr/>
        </p:nvSpPr>
        <p:spPr>
          <a:xfrm>
            <a:off x="1506089" y="2798884"/>
            <a:ext cx="354809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ts val="2000"/>
              </a:lnSpc>
              <a:buNone/>
            </a:pPr>
            <a:r>
              <a:rPr lang="ja-JP" altLang="ja-JP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日  </a:t>
            </a:r>
            <a:r>
              <a:rPr lang="en-US" altLang="ja-JP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ja-JP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時　 </a:t>
            </a:r>
            <a:r>
              <a:rPr lang="en-US" altLang="ja-JP" sz="32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9</a:t>
            </a:r>
            <a:r>
              <a:rPr lang="ja-JP" altLang="ja-JP" sz="32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月</a:t>
            </a:r>
            <a:r>
              <a:rPr lang="en-US" altLang="ja-JP" sz="32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17</a:t>
            </a:r>
            <a:r>
              <a:rPr lang="ja-JP" altLang="ja-JP" sz="32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日</a:t>
            </a:r>
            <a:r>
              <a:rPr lang="en-US" altLang="ja-JP" sz="320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ja-JP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（水）</a:t>
            </a:r>
            <a:r>
              <a:rPr lang="en-US" altLang="ja-JP" b="1" kern="100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DD28CED-B522-CF55-DAA4-394ACF2D6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" b="16020"/>
          <a:stretch/>
        </p:blipFill>
        <p:spPr>
          <a:xfrm>
            <a:off x="3591755" y="6763456"/>
            <a:ext cx="2692629" cy="1743771"/>
          </a:xfrm>
          <a:prstGeom prst="rect">
            <a:avLst/>
          </a:prstGeom>
        </p:spPr>
      </p:pic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6EA34151-C03B-BD76-AC3E-183E7A136AF2}"/>
              </a:ext>
            </a:extLst>
          </p:cNvPr>
          <p:cNvSpPr txBox="1"/>
          <p:nvPr/>
        </p:nvSpPr>
        <p:spPr>
          <a:xfrm>
            <a:off x="251604" y="6854934"/>
            <a:ext cx="3259798" cy="10448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400"/>
              </a:lnSpc>
              <a:buNone/>
            </a:pPr>
            <a:r>
              <a:rPr lang="ja-JP" sz="11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体に負担のない楽しい体操です！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buNone/>
            </a:pPr>
            <a:r>
              <a:rPr lang="ja-JP" sz="11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簡単体操でインナーマッスルを鍛えましょう！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buNone/>
            </a:pPr>
            <a:r>
              <a:rPr lang="en-US" sz="1100" kern="100" dirty="0"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buNone/>
            </a:pPr>
            <a:r>
              <a:rPr lang="ja-JP" sz="11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普段の生活に活かせる　からだのもみほぐし方も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r>
              <a:rPr lang="ja-JP" sz="11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教えていただきます！！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652A6FC-562F-51C4-1E56-8CE4584E1272}"/>
              </a:ext>
            </a:extLst>
          </p:cNvPr>
          <p:cNvSpPr txBox="1"/>
          <p:nvPr/>
        </p:nvSpPr>
        <p:spPr>
          <a:xfrm>
            <a:off x="4163555" y="8557839"/>
            <a:ext cx="17812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ja-JP" sz="105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＊昨年の講座の様子です＊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A069416-5AAB-08AA-0932-1E42006F068B}"/>
              </a:ext>
            </a:extLst>
          </p:cNvPr>
          <p:cNvSpPr txBox="1"/>
          <p:nvPr/>
        </p:nvSpPr>
        <p:spPr>
          <a:xfrm>
            <a:off x="1403170" y="5711006"/>
            <a:ext cx="39485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05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＊講座風景をホームページ等へ掲載いたします。ご了承ください＊</a:t>
            </a:r>
            <a:endParaRPr kumimoji="1" lang="ja-JP" altLang="en-US" sz="105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BA298E3-92AA-6C65-8280-452F988B33E8}"/>
              </a:ext>
            </a:extLst>
          </p:cNvPr>
          <p:cNvSpPr txBox="1"/>
          <p:nvPr/>
        </p:nvSpPr>
        <p:spPr>
          <a:xfrm>
            <a:off x="1748090" y="9085875"/>
            <a:ext cx="3361818" cy="4707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indent="356870" algn="just">
              <a:lnSpc>
                <a:spcPts val="1600"/>
              </a:lnSpc>
              <a:buNone/>
            </a:pPr>
            <a:r>
              <a:rPr lang="ja-JP" altLang="ja-JP" sz="1050" b="1" kern="100" dirty="0">
                <a:solidFill>
                  <a:srgbClr val="00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駐車場には限りがあります</a:t>
            </a:r>
            <a:endParaRPr lang="ja-JP" altLang="ja-JP" sz="1050" kern="10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ja-JP" altLang="ja-JP" sz="1050" kern="100" dirty="0">
                <a:solidFill>
                  <a:srgbClr val="000000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～ 公共交通機関・自転車・徒歩などでお越しください ～</a:t>
            </a:r>
            <a:endParaRPr lang="ja-JP" altLang="ja-JP" sz="1050" kern="10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835D0A-FDB4-EE3A-1E81-DD7CDA7738E4}"/>
              </a:ext>
            </a:extLst>
          </p:cNvPr>
          <p:cNvSpPr txBox="1"/>
          <p:nvPr/>
        </p:nvSpPr>
        <p:spPr>
          <a:xfrm>
            <a:off x="382535" y="7998067"/>
            <a:ext cx="299793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ja-JP" altLang="ja-JP" sz="1050" b="1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長野市立芹田公民館</a:t>
            </a:r>
            <a:endParaRPr lang="ja-JP" altLang="ja-JP" sz="1050" kern="10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05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〒</a:t>
            </a:r>
            <a:r>
              <a:rPr lang="en-US" altLang="ja-JP" sz="105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380-0928</a:t>
            </a:r>
            <a:r>
              <a:rPr lang="ja-JP" altLang="ja-JP" sz="105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長野市若里２</a:t>
            </a:r>
            <a:r>
              <a:rPr lang="en-US" altLang="ja-JP" sz="105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-</a:t>
            </a:r>
            <a:r>
              <a:rPr lang="ja-JP" altLang="ja-JP" sz="105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８</a:t>
            </a:r>
            <a:r>
              <a:rPr lang="en-US" altLang="ja-JP" sz="105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-</a:t>
            </a:r>
            <a:r>
              <a:rPr lang="ja-JP" altLang="ja-JP" sz="105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１８　　</a:t>
            </a:r>
          </a:p>
          <a:p>
            <a:pPr>
              <a:buNone/>
            </a:pPr>
            <a:r>
              <a:rPr lang="ja-JP" altLang="ja-JP" sz="105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電話</a:t>
            </a:r>
            <a:r>
              <a:rPr lang="en-US" altLang="ja-JP" sz="105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 026-228-3659 </a:t>
            </a:r>
            <a:r>
              <a:rPr lang="ja-JP" altLang="ja-JP" sz="105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105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FAX026-462-1010</a:t>
            </a:r>
            <a:endParaRPr kumimoji="1" lang="ja-JP" altLang="en-US" sz="105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D3602D8-0FFE-F346-CE05-6C51EA0882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2" y="8646557"/>
            <a:ext cx="54292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CE6FDB2-F367-343C-33D7-960EF1174C72}"/>
              </a:ext>
            </a:extLst>
          </p:cNvPr>
          <p:cNvSpPr txBox="1"/>
          <p:nvPr/>
        </p:nvSpPr>
        <p:spPr>
          <a:xfrm>
            <a:off x="428182" y="9259128"/>
            <a:ext cx="761747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800"/>
              </a:lnSpc>
              <a:buNone/>
            </a:pPr>
            <a:r>
              <a:rPr lang="ja-JP" altLang="ja-JP" sz="8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芹田公民館</a:t>
            </a:r>
          </a:p>
          <a:p>
            <a:pPr algn="just">
              <a:lnSpc>
                <a:spcPts val="800"/>
              </a:lnSpc>
            </a:pPr>
            <a:r>
              <a:rPr lang="ja-JP" altLang="ja-JP" sz="8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ホームページ</a:t>
            </a:r>
          </a:p>
        </p:txBody>
      </p:sp>
    </p:spTree>
    <p:extLst>
      <p:ext uri="{BB962C8B-B14F-4D97-AF65-F5344CB8AC3E}">
        <p14:creationId xmlns:p14="http://schemas.microsoft.com/office/powerpoint/2010/main" val="110966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214</Words>
  <Application>Microsoft Office PowerPoint</Application>
  <PresentationFormat>A4 210 x 297 mm</PresentationFormat>
  <Paragraphs>29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UDP明朝 Medium</vt:lpstr>
      <vt:lpstr>HG丸ｺﾞｼｯｸM-PRO</vt:lpstr>
      <vt:lpstr>HG創英ﾌﾟﾚｾﾞﾝｽEB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pc-03</dc:creator>
  <cp:lastModifiedBy>pc-04</cp:lastModifiedBy>
  <cp:revision>31</cp:revision>
  <cp:lastPrinted>2025-07-11T05:05:06Z</cp:lastPrinted>
  <dcterms:created xsi:type="dcterms:W3CDTF">2025-04-24T05:06:28Z</dcterms:created>
  <dcterms:modified xsi:type="dcterms:W3CDTF">2025-07-14T02:48:00Z</dcterms:modified>
</cp:coreProperties>
</file>